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0"/>
  </p:notesMasterIdLst>
  <p:sldIdLst>
    <p:sldId id="265" r:id="rId5"/>
    <p:sldId id="267" r:id="rId6"/>
    <p:sldId id="268" r:id="rId7"/>
    <p:sldId id="269" r:id="rId8"/>
    <p:sldId id="27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58E33-362B-4F52-B731-2FB609627CB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C149C-479E-4175-B238-B83A279FC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73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066A-F60E-4469-A51E-42B40045F78C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109D-F2EF-4DD1-A821-1B111E724F16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219C-5A10-426D-9EC5-666A1505215D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AC6B-987A-4232-B4B0-BEDF5EAC3685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34DE-A257-4105-86F0-77888FA15430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B958-A90A-463E-AF4D-1AC304BF1152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35E7-073A-41E6-83AD-2A951DB4AF91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706D-DA33-437B-A83F-984CA2EE16F0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D586-1A33-469E-811D-4B8F3EFF517A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5226-04AA-4A3D-8327-4089B46B2E32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EDA5F-3EE7-4CFF-848A-2606F66DB1AF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402F-936B-4046-A539-E7AA37A90C59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871E-2EBD-43A4-ACC8-C57CE29C03BB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E4E3-B64C-4237-8687-BAC7991FDB2C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ACEA-6B5A-4451-8677-849374714880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DE67-2E88-4715-A78D-13A044E29677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057B-1EE4-4B49-972C-8666FBD405E4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8F2003F-E888-4337-8DD2-656047BA15A6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5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40FCD49-2060-48B9-8212-8A5F1DF472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lose up of striations on wooden surface">
            <a:extLst>
              <a:ext uri="{FF2B5EF4-FFF2-40B4-BE49-F238E27FC236}">
                <a16:creationId xmlns:a16="http://schemas.microsoft.com/office/drawing/2014/main" id="{58C70723-AF1C-49BA-B2B2-D8FE9676FF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 b="15414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A45DCD-B5FB-4A86-88D2-91088C7FFC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by </a:t>
            </a:r>
            <a:r>
              <a:rPr lang="en-US" sz="3200" dirty="0" err="1" smtClean="0">
                <a:solidFill>
                  <a:schemeClr val="tx1"/>
                </a:solidFill>
              </a:rPr>
              <a:t>kaydence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Sydney harbor bridge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advTm="7429">
        <p14:flash/>
      </p:transition>
    </mc:Choice>
    <mc:Fallback>
      <p:transition spd="slow" advTm="74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652" y="0"/>
            <a:ext cx="5934969" cy="2023254"/>
          </a:xfrm>
        </p:spPr>
        <p:txBody>
          <a:bodyPr/>
          <a:lstStyle/>
          <a:p>
            <a:r>
              <a:rPr lang="en-US" b="1" u="sng" dirty="0" smtClean="0">
                <a:solidFill>
                  <a:srgbClr val="3333CC"/>
                </a:solidFill>
              </a:rPr>
              <a:t>Interesting facts about the Sydney harbor bridge</a:t>
            </a:r>
            <a:endParaRPr lang="en-US" b="1" u="sng" dirty="0">
              <a:solidFill>
                <a:srgbClr val="3333CC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9530" y="2847704"/>
            <a:ext cx="5699212" cy="4010296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Kids can climb the Sydney harbor bridge…you must be 8 years old and over 1.2 meters tall</a:t>
            </a:r>
            <a:endParaRPr lang="en-US" sz="2400" dirty="0" smtClean="0"/>
          </a:p>
          <a:p>
            <a:r>
              <a:rPr lang="en-US" sz="2400" b="1" dirty="0" smtClean="0"/>
              <a:t>    it was built in </a:t>
            </a:r>
            <a:r>
              <a:rPr lang="en-US" sz="2400" b="1" dirty="0" err="1" smtClean="0"/>
              <a:t>july</a:t>
            </a:r>
            <a:r>
              <a:rPr lang="en-US" sz="2400" b="1" dirty="0" smtClean="0"/>
              <a:t> 28,1923.             its 96 years old.</a:t>
            </a:r>
          </a:p>
          <a:p>
            <a:r>
              <a:rPr lang="en-US" sz="2400" b="1" dirty="0" smtClean="0"/>
              <a:t>It was built in </a:t>
            </a:r>
            <a:r>
              <a:rPr lang="en-US" sz="2400" b="1" dirty="0" err="1" smtClean="0"/>
              <a:t>australia</a:t>
            </a:r>
            <a:endParaRPr lang="en-US" sz="2400" b="1" dirty="0" smtClean="0"/>
          </a:p>
          <a:p>
            <a:r>
              <a:rPr lang="en-US" sz="2400" b="1" dirty="0" smtClean="0"/>
              <a:t>It was built with steel, granite, and concrete</a:t>
            </a:r>
          </a:p>
          <a:p>
            <a:endParaRPr lang="en-US" b="1" dirty="0" smtClean="0"/>
          </a:p>
        </p:txBody>
      </p:sp>
      <p:pic>
        <p:nvPicPr>
          <p:cNvPr id="3" name="Picture 2" descr="Australija – Vikipedij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697" y="1851743"/>
            <a:ext cx="3919958" cy="3123448"/>
          </a:xfrm>
          <a:prstGeom prst="rect">
            <a:avLst/>
          </a:prstGeom>
        </p:spPr>
      </p:pic>
      <p:pic>
        <p:nvPicPr>
          <p:cNvPr id="11" name="Picture 10" descr="Red circle.sv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819" y="2023254"/>
            <a:ext cx="2965581" cy="2965581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7695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6357">
        <p14:prism/>
      </p:transition>
    </mc:Choice>
    <mc:Fallback>
      <p:transition spd="slow" advTm="63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0689" y="0"/>
            <a:ext cx="5934969" cy="20232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6000" u="sng" dirty="0" err="1" smtClean="0">
                <a:solidFill>
                  <a:srgbClr val="3333CC"/>
                </a:solidFill>
              </a:rPr>
              <a:t>measurments</a:t>
            </a:r>
            <a:endParaRPr lang="en-US" sz="6000" u="sng" dirty="0">
              <a:solidFill>
                <a:srgbClr val="3333CC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4520355" cy="3158347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/>
              <a:t>width is 161 feet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/>
              <a:t>length is 3,770 feet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/>
              <a:t>height is 440 feet</a:t>
            </a:r>
            <a:endParaRPr lang="en-US" sz="2800" b="1" dirty="0"/>
          </a:p>
        </p:txBody>
      </p:sp>
      <p:pic>
        <p:nvPicPr>
          <p:cNvPr id="3" name="Picture 2" descr="Five Reasons to Climb Sydney Harbour Brid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114" y="2316625"/>
            <a:ext cx="6326885" cy="2712576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65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9668">
        <p14:prism/>
      </p:transition>
    </mc:Choice>
    <mc:Fallback>
      <p:transition spd="slow" advTm="96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465" y="391886"/>
            <a:ext cx="10202718" cy="1959428"/>
          </a:xfrm>
        </p:spPr>
        <p:txBody>
          <a:bodyPr>
            <a:normAutofit/>
          </a:bodyPr>
          <a:lstStyle/>
          <a:p>
            <a:r>
              <a:rPr lang="en-US" sz="6600" u="sng" dirty="0" err="1" smtClean="0"/>
              <a:t>compairing</a:t>
            </a:r>
            <a:endParaRPr lang="en-US" sz="66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58556" y="2351314"/>
            <a:ext cx="5800536" cy="3966755"/>
          </a:xfrm>
        </p:spPr>
        <p:txBody>
          <a:bodyPr>
            <a:normAutofit/>
          </a:bodyPr>
          <a:lstStyle/>
          <a:p>
            <a:r>
              <a:rPr lang="en-US" sz="3200" dirty="0"/>
              <a:t>.</a:t>
            </a:r>
            <a:r>
              <a:rPr lang="en-US" sz="3200" dirty="0" smtClean="0"/>
              <a:t>the royal Gorge bridge length is 1,260 feet </a:t>
            </a:r>
          </a:p>
          <a:p>
            <a:r>
              <a:rPr lang="en-US" sz="3200" dirty="0" smtClean="0"/>
              <a:t>.The Sydney harbor bridge  length is  3,770 feet</a:t>
            </a:r>
            <a:endParaRPr lang="en-US" sz="3200" dirty="0"/>
          </a:p>
        </p:txBody>
      </p:sp>
      <p:pic>
        <p:nvPicPr>
          <p:cNvPr id="3" name="Picture 2" descr="Royal Gorge Bridge | Highest suspension bridge in the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51314"/>
            <a:ext cx="3568892" cy="2166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ydney Harbour Bridge &amp; Opera House | Sydney Harbour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774" y="2325188"/>
            <a:ext cx="2922493" cy="2191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11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7280">
        <p14:prism/>
      </p:transition>
    </mc:Choice>
    <mc:Fallback>
      <p:transition spd="slow" advTm="72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5856" y="309383"/>
            <a:ext cx="5029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u="sng" dirty="0" smtClean="0"/>
              <a:t>Researched and Produced by </a:t>
            </a:r>
          </a:p>
          <a:p>
            <a:r>
              <a:rPr lang="en-US" sz="5400" i="1" u="sng" dirty="0" smtClean="0"/>
              <a:t> Kaydence</a:t>
            </a:r>
          </a:p>
          <a:p>
            <a:r>
              <a:rPr lang="en-US" sz="5400" i="1" u="sng" dirty="0" smtClean="0"/>
              <a:t>  3</a:t>
            </a:r>
            <a:r>
              <a:rPr lang="en-US" sz="5400" i="1" u="sng" baseline="30000" dirty="0" smtClean="0"/>
              <a:t>rd</a:t>
            </a:r>
            <a:r>
              <a:rPr lang="en-US" sz="5400" i="1" u="sng" dirty="0" smtClean="0"/>
              <a:t> grade </a:t>
            </a:r>
          </a:p>
          <a:p>
            <a:r>
              <a:rPr lang="en-US" sz="5400" i="1" u="sng" dirty="0" smtClean="0"/>
              <a:t>Buck Lake </a:t>
            </a:r>
            <a:r>
              <a:rPr lang="en-US" sz="5400" i="1" u="sng" dirty="0"/>
              <a:t>E</a:t>
            </a:r>
            <a:r>
              <a:rPr lang="en-US" sz="5400" i="1" u="sng" dirty="0" smtClean="0"/>
              <a:t>lementary </a:t>
            </a:r>
            <a:r>
              <a:rPr lang="en-US" sz="5400" i="1" u="sng" dirty="0"/>
              <a:t>S</a:t>
            </a:r>
            <a:r>
              <a:rPr lang="en-US" sz="5400" i="1" u="sng" dirty="0" smtClean="0"/>
              <a:t>chool</a:t>
            </a:r>
          </a:p>
          <a:p>
            <a:r>
              <a:rPr lang="en-US" sz="5400" i="1" u="sng" dirty="0" err="1" smtClean="0"/>
              <a:t>Tallahassee,FL</a:t>
            </a:r>
            <a:endParaRPr lang="en-US" sz="5400" i="1" u="sng" dirty="0" smtClean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96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6340">
        <p14:prism/>
      </p:transition>
    </mc:Choice>
    <mc:Fallback>
      <p:transition spd="slow" advTm="63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2E9F469F328844B534A3EFF6B20701" ma:contentTypeVersion="0" ma:contentTypeDescription="Create a new document." ma:contentTypeScope="" ma:versionID="d2d9ab13e298572856fc17ad7584968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732a019c5c97764620e6dd2fb6f74a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FF37E4-B195-4C1A-B56D-86556CA9C6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1E252AE-1687-4F4A-AAAD-EE8304DE90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99C30C-D4EF-40A1-90A6-0C807702411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Droplet design</Template>
  <TotalTime>0</TotalTime>
  <Words>102</Words>
  <Application>Microsoft Office PowerPoint</Application>
  <PresentationFormat>Widescreen</PresentationFormat>
  <Paragraphs>19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Tw Cen MT</vt:lpstr>
      <vt:lpstr>Wingdings</vt:lpstr>
      <vt:lpstr>Droplet</vt:lpstr>
      <vt:lpstr>Sydney harbor bridge</vt:lpstr>
      <vt:lpstr>Interesting facts about the Sydney harbor bridge</vt:lpstr>
      <vt:lpstr>   measurments</vt:lpstr>
      <vt:lpstr>compairing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2019-10-07T15:21:51Z</dcterms:created>
  <dcterms:modified xsi:type="dcterms:W3CDTF">2019-10-30T15:54:10Z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0x010100DF2E9F469F328844B534A3EFF6B20701</vt:lpwstr>
  </property>
</Properties>
</file>